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739900" rtl="0" fontAlgn="auto" latinLnBrk="0" hangingPunct="0">
      <a:lnSpc>
        <a:spcPct val="9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1pPr>
    <a:lvl2pPr marL="0" marR="0" indent="457200" algn="l" defTabSz="1739900" rtl="0" fontAlgn="auto" latinLnBrk="0" hangingPunct="0">
      <a:lnSpc>
        <a:spcPct val="9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2pPr>
    <a:lvl3pPr marL="0" marR="0" indent="914400" algn="l" defTabSz="1739900" rtl="0" fontAlgn="auto" latinLnBrk="0" hangingPunct="0">
      <a:lnSpc>
        <a:spcPct val="9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3pPr>
    <a:lvl4pPr marL="0" marR="0" indent="1371600" algn="l" defTabSz="1739900" rtl="0" fontAlgn="auto" latinLnBrk="0" hangingPunct="0">
      <a:lnSpc>
        <a:spcPct val="9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4pPr>
    <a:lvl5pPr marL="0" marR="0" indent="1828800" algn="l" defTabSz="1739900" rtl="0" fontAlgn="auto" latinLnBrk="0" hangingPunct="0">
      <a:lnSpc>
        <a:spcPct val="9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5pPr>
    <a:lvl6pPr marL="0" marR="0" indent="2286000" algn="l" defTabSz="1739900" rtl="0" fontAlgn="auto" latinLnBrk="0" hangingPunct="0">
      <a:lnSpc>
        <a:spcPct val="9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6pPr>
    <a:lvl7pPr marL="0" marR="0" indent="2743200" algn="l" defTabSz="1739900" rtl="0" fontAlgn="auto" latinLnBrk="0" hangingPunct="0">
      <a:lnSpc>
        <a:spcPct val="9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7pPr>
    <a:lvl8pPr marL="0" marR="0" indent="3200400" algn="l" defTabSz="1739900" rtl="0" fontAlgn="auto" latinLnBrk="0" hangingPunct="0">
      <a:lnSpc>
        <a:spcPct val="9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8pPr>
    <a:lvl9pPr marL="0" marR="0" indent="3657600" algn="l" defTabSz="1739900" rtl="0" fontAlgn="auto" latinLnBrk="0" hangingPunct="0">
      <a:lnSpc>
        <a:spcPct val="9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76672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CEEEE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605575"/>
              <a:satOff val="15655"/>
              <a:lumOff val="22628"/>
            </a:schemeClr>
          </a:solidFill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CEEEF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A7AAA9"/>
              </a:solidFill>
              <a:prstDash val="solid"/>
              <a:miter lim="400000"/>
            </a:ln>
          </a:left>
          <a:right>
            <a:ln w="12700" cap="flat">
              <a:solidFill>
                <a:srgbClr val="A7AAA9"/>
              </a:solidFill>
              <a:prstDash val="solid"/>
              <a:miter lim="400000"/>
            </a:ln>
          </a:right>
          <a:top>
            <a:ln w="254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7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7AA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F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der Präsentation"/>
          <p:cNvSpPr txBox="1"/>
          <p:nvPr>
            <p:ph type="title" hasCustomPrompt="1"/>
          </p:nvPr>
        </p:nvSpPr>
        <p:spPr>
          <a:xfrm>
            <a:off x="711200" y="2197100"/>
            <a:ext cx="11582400" cy="33020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  <a:defRPr spc="-82" sz="8200"/>
            </a:lvl1pPr>
          </a:lstStyle>
          <a:p>
            <a:pPr/>
            <a:r>
              <a:t>Titel der Präsentation</a:t>
            </a:r>
          </a:p>
        </p:txBody>
      </p:sp>
      <p:sp>
        <p:nvSpPr>
          <p:cNvPr id="12" name="Textebene 1…"/>
          <p:cNvSpPr txBox="1"/>
          <p:nvPr>
            <p:ph type="body" sz="quarter" idx="1" hasCustomPrompt="1"/>
          </p:nvPr>
        </p:nvSpPr>
        <p:spPr>
          <a:xfrm>
            <a:off x="711200" y="5334000"/>
            <a:ext cx="11582400" cy="1455526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8" sz="38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0" indent="4572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8" sz="38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0" indent="9144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8" sz="38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0" indent="13716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8" sz="38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0" indent="18288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8" sz="38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</a:lstStyle>
          <a:p>
            <a:pPr/>
            <a:r>
              <a:t>Präsentationsuntertitel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Autor:in und Datum"/>
          <p:cNvSpPr txBox="1"/>
          <p:nvPr>
            <p:ph type="body" sz="quarter" idx="21" hasCustomPrompt="1"/>
          </p:nvPr>
        </p:nvSpPr>
        <p:spPr>
          <a:xfrm>
            <a:off x="711200" y="8410816"/>
            <a:ext cx="11582400" cy="429261"/>
          </a:xfrm>
          <a:prstGeom prst="rect">
            <a:avLst/>
          </a:prstGeom>
        </p:spPr>
        <p:txBody>
          <a:bodyPr/>
          <a:lstStyle>
            <a:lvl1pPr marL="0" indent="0" algn="ctr" defTabSz="569411">
              <a:lnSpc>
                <a:spcPct val="100000"/>
              </a:lnSpc>
              <a:spcBef>
                <a:spcPts val="0"/>
              </a:spcBef>
              <a:buSzTx/>
              <a:buNone/>
              <a:defRPr spc="-19" sz="194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Autor:in und Datum</a:t>
            </a:r>
          </a:p>
        </p:txBody>
      </p:sp>
      <p:sp>
        <p:nvSpPr>
          <p:cNvPr id="14" name="Foliennummer"/>
          <p:cNvSpPr txBox="1"/>
          <p:nvPr>
            <p:ph type="sldNum" sz="quarter" idx="2"/>
          </p:nvPr>
        </p:nvSpPr>
        <p:spPr>
          <a:xfrm>
            <a:off x="6342887" y="9104121"/>
            <a:ext cx="320549" cy="3429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Folientitel"/>
          <p:cNvSpPr txBox="1"/>
          <p:nvPr>
            <p:ph type="title" hasCustomPrompt="1"/>
          </p:nvPr>
        </p:nvSpPr>
        <p:spPr>
          <a:xfrm>
            <a:off x="711200" y="393700"/>
            <a:ext cx="11582400" cy="1168400"/>
          </a:xfrm>
          <a:prstGeom prst="rect">
            <a:avLst/>
          </a:prstGeom>
        </p:spPr>
        <p:txBody>
          <a:bodyPr anchor="ctr"/>
          <a:lstStyle/>
          <a:p>
            <a:pPr/>
            <a:r>
              <a:t>Folientitel</a:t>
            </a:r>
          </a:p>
        </p:txBody>
      </p:sp>
      <p:sp>
        <p:nvSpPr>
          <p:cNvPr id="100" name="Folien-Untertitel"/>
          <p:cNvSpPr txBox="1"/>
          <p:nvPr>
            <p:ph type="body" sz="quarter" idx="21" hasCustomPrompt="1"/>
          </p:nvPr>
        </p:nvSpPr>
        <p:spPr>
          <a:xfrm>
            <a:off x="711200" y="1504879"/>
            <a:ext cx="11582400" cy="630937"/>
          </a:xfrm>
          <a:prstGeom prst="rect">
            <a:avLst/>
          </a:prstGeom>
        </p:spPr>
        <p:txBody>
          <a:bodyPr/>
          <a:lstStyle>
            <a:lvl1pPr marL="0" indent="0" algn="ctr" defTabSz="572516">
              <a:lnSpc>
                <a:spcPct val="100000"/>
              </a:lnSpc>
              <a:spcBef>
                <a:spcPts val="0"/>
              </a:spcBef>
              <a:buSzTx/>
              <a:buNone/>
              <a:defRPr spc="-31" sz="3136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Folien-Untertitel</a:t>
            </a:r>
          </a:p>
        </p:txBody>
      </p:sp>
      <p:sp>
        <p:nvSpPr>
          <p:cNvPr id="101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ebene 1…"/>
          <p:cNvSpPr txBox="1"/>
          <p:nvPr>
            <p:ph type="body" idx="1" hasCustomPrompt="1"/>
          </p:nvPr>
        </p:nvSpPr>
        <p:spPr>
          <a:xfrm>
            <a:off x="711200" y="2997518"/>
            <a:ext cx="11582400" cy="6045201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1700"/>
              </a:spcBef>
              <a:buSzTx/>
              <a:buNone/>
              <a:defRPr spc="-88" sz="4400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457200" defTabSz="587022">
              <a:lnSpc>
                <a:spcPct val="100000"/>
              </a:lnSpc>
              <a:spcBef>
                <a:spcPts val="1700"/>
              </a:spcBef>
              <a:buSzTx/>
              <a:buNone/>
              <a:defRPr spc="-88" sz="4400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914400" defTabSz="587022">
              <a:lnSpc>
                <a:spcPct val="100000"/>
              </a:lnSpc>
              <a:spcBef>
                <a:spcPts val="1700"/>
              </a:spcBef>
              <a:buSzTx/>
              <a:buNone/>
              <a:defRPr spc="-88" sz="4400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1371600" defTabSz="587022">
              <a:lnSpc>
                <a:spcPct val="100000"/>
              </a:lnSpc>
              <a:spcBef>
                <a:spcPts val="1700"/>
              </a:spcBef>
              <a:buSzTx/>
              <a:buNone/>
              <a:defRPr spc="-88" sz="4400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1828800" defTabSz="587022">
              <a:lnSpc>
                <a:spcPct val="100000"/>
              </a:lnSpc>
              <a:spcBef>
                <a:spcPts val="1700"/>
              </a:spcBef>
              <a:buSzTx/>
              <a:buNone/>
              <a:defRPr spc="-88" sz="4400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pPr/>
            <a:r>
              <a:t>Agendathemen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9" name="Agenda-Titel"/>
          <p:cNvSpPr txBox="1"/>
          <p:nvPr>
            <p:ph type="title" hasCustomPrompt="1"/>
          </p:nvPr>
        </p:nvSpPr>
        <p:spPr>
          <a:xfrm>
            <a:off x="711200" y="393700"/>
            <a:ext cx="11582400" cy="1168400"/>
          </a:xfrm>
          <a:prstGeom prst="rect">
            <a:avLst/>
          </a:prstGeom>
        </p:spPr>
        <p:txBody>
          <a:bodyPr/>
          <a:lstStyle/>
          <a:p>
            <a:pPr/>
            <a:r>
              <a:t>Agenda-Titel</a:t>
            </a:r>
          </a:p>
        </p:txBody>
      </p:sp>
      <p:sp>
        <p:nvSpPr>
          <p:cNvPr id="110" name="Agenda-Untertitel"/>
          <p:cNvSpPr txBox="1"/>
          <p:nvPr>
            <p:ph type="body" sz="quarter" idx="21" hasCustomPrompt="1"/>
          </p:nvPr>
        </p:nvSpPr>
        <p:spPr>
          <a:xfrm>
            <a:off x="711200" y="1504879"/>
            <a:ext cx="11582400" cy="630937"/>
          </a:xfrm>
          <a:prstGeom prst="rect">
            <a:avLst/>
          </a:prstGeom>
        </p:spPr>
        <p:txBody>
          <a:bodyPr/>
          <a:lstStyle>
            <a:lvl1pPr marL="0" indent="0" algn="ctr" defTabSz="572516">
              <a:lnSpc>
                <a:spcPct val="100000"/>
              </a:lnSpc>
              <a:spcBef>
                <a:spcPts val="0"/>
              </a:spcBef>
              <a:buSzTx/>
              <a:buNone/>
              <a:defRPr spc="-31" sz="3136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Agenda-Untertitel</a:t>
            </a:r>
          </a:p>
        </p:txBody>
      </p:sp>
      <p:sp>
        <p:nvSpPr>
          <p:cNvPr id="111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ufstel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ebene 1…"/>
          <p:cNvSpPr txBox="1"/>
          <p:nvPr>
            <p:ph type="body" idx="1" hasCustomPrompt="1"/>
          </p:nvPr>
        </p:nvSpPr>
        <p:spPr>
          <a:xfrm>
            <a:off x="711200" y="2451100"/>
            <a:ext cx="11582400" cy="4445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82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82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82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82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pPr/>
            <a:r>
              <a:t>Aufstellung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kt (gro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ebene 1…"/>
          <p:cNvSpPr txBox="1"/>
          <p:nvPr>
            <p:ph type="body" sz="half" idx="1" hasCustomPrompt="1"/>
          </p:nvPr>
        </p:nvSpPr>
        <p:spPr>
          <a:xfrm>
            <a:off x="711200" y="1926083"/>
            <a:ext cx="11582400" cy="4157038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58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58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58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58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58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kten"/>
          <p:cNvSpPr txBox="1"/>
          <p:nvPr>
            <p:ph type="body" sz="quarter" idx="21" hasCustomPrompt="1"/>
          </p:nvPr>
        </p:nvSpPr>
        <p:spPr>
          <a:xfrm>
            <a:off x="711200" y="5625409"/>
            <a:ext cx="11582400" cy="630937"/>
          </a:xfrm>
          <a:prstGeom prst="rect">
            <a:avLst/>
          </a:prstGeom>
        </p:spPr>
        <p:txBody>
          <a:bodyPr/>
          <a:lstStyle>
            <a:lvl1pPr marL="0" indent="0" algn="ctr" defTabSz="572516">
              <a:lnSpc>
                <a:spcPct val="100000"/>
              </a:lnSpc>
              <a:spcBef>
                <a:spcPts val="0"/>
              </a:spcBef>
              <a:buSzTx/>
              <a:buNone/>
              <a:defRPr spc="-31" sz="3136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Fakten</a:t>
            </a:r>
          </a:p>
        </p:txBody>
      </p:sp>
      <p:sp>
        <p:nvSpPr>
          <p:cNvPr id="128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Quellenangabe"/>
          <p:cNvSpPr txBox="1"/>
          <p:nvPr>
            <p:ph type="body" sz="quarter" idx="21" hasCustomPrompt="1"/>
          </p:nvPr>
        </p:nvSpPr>
        <p:spPr>
          <a:xfrm>
            <a:off x="711200" y="7191692"/>
            <a:ext cx="11582400" cy="630937"/>
          </a:xfrm>
          <a:prstGeom prst="rect">
            <a:avLst/>
          </a:prstGeom>
        </p:spPr>
        <p:txBody>
          <a:bodyPr anchor="ctr"/>
          <a:lstStyle>
            <a:lvl1pPr marL="0" indent="0" algn="ctr" defTabSz="572516">
              <a:lnSpc>
                <a:spcPct val="100000"/>
              </a:lnSpc>
              <a:spcBef>
                <a:spcPts val="0"/>
              </a:spcBef>
              <a:buSzTx/>
              <a:buNone/>
              <a:defRPr spc="-31" sz="3136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Quellenangabe</a:t>
            </a:r>
          </a:p>
        </p:txBody>
      </p:sp>
      <p:sp>
        <p:nvSpPr>
          <p:cNvPr id="136" name="Textebene 1…"/>
          <p:cNvSpPr txBox="1"/>
          <p:nvPr>
            <p:ph type="body" sz="half" idx="1" hasCustomPrompt="1"/>
          </p:nvPr>
        </p:nvSpPr>
        <p:spPr>
          <a:xfrm>
            <a:off x="711200" y="2743200"/>
            <a:ext cx="11582400" cy="3619500"/>
          </a:xfrm>
          <a:prstGeom prst="rect">
            <a:avLst/>
          </a:prstGeom>
        </p:spPr>
        <p:txBody>
          <a:bodyPr anchor="ctr"/>
          <a:lstStyle>
            <a:lvl1pPr marL="0" indent="0" algn="ctr" defTabSz="584200">
              <a:lnSpc>
                <a:spcPct val="80000"/>
              </a:lnSpc>
              <a:spcBef>
                <a:spcPts val="0"/>
              </a:spcBef>
              <a:buSzTx/>
              <a:buNone/>
              <a:defRPr sz="58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584200">
              <a:lnSpc>
                <a:spcPct val="80000"/>
              </a:lnSpc>
              <a:spcBef>
                <a:spcPts val="0"/>
              </a:spcBef>
              <a:buSzTx/>
              <a:buNone/>
              <a:defRPr sz="58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584200">
              <a:lnSpc>
                <a:spcPct val="80000"/>
              </a:lnSpc>
              <a:spcBef>
                <a:spcPts val="0"/>
              </a:spcBef>
              <a:buSzTx/>
              <a:buNone/>
              <a:defRPr sz="58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584200">
              <a:lnSpc>
                <a:spcPct val="80000"/>
              </a:lnSpc>
              <a:spcBef>
                <a:spcPts val="0"/>
              </a:spcBef>
              <a:buSzTx/>
              <a:buNone/>
              <a:defRPr sz="58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584200">
              <a:lnSpc>
                <a:spcPct val="80000"/>
              </a:lnSpc>
              <a:spcBef>
                <a:spcPts val="0"/>
              </a:spcBef>
              <a:buSzTx/>
              <a:buNone/>
              <a:defRPr sz="58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pPr/>
            <a:r>
              <a:t>„Bemerkenswert“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Meer und Himmel bei Sonnenuntergang 1"/>
          <p:cNvSpPr/>
          <p:nvPr>
            <p:ph type="pic" sz="quarter" idx="21"/>
          </p:nvPr>
        </p:nvSpPr>
        <p:spPr>
          <a:xfrm>
            <a:off x="6598373" y="762000"/>
            <a:ext cx="5715001" cy="38091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Strand und Meer bei Sonnenuntergang"/>
          <p:cNvSpPr/>
          <p:nvPr>
            <p:ph type="pic" idx="22"/>
          </p:nvPr>
        </p:nvSpPr>
        <p:spPr>
          <a:xfrm>
            <a:off x="-2387600" y="762000"/>
            <a:ext cx="11887200" cy="792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Meer und Himmel bei Sonnenuntergang 2"/>
          <p:cNvSpPr/>
          <p:nvPr>
            <p:ph type="pic" sz="half" idx="23"/>
          </p:nvPr>
        </p:nvSpPr>
        <p:spPr>
          <a:xfrm>
            <a:off x="6661873" y="3637404"/>
            <a:ext cx="5588001" cy="62821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Foliennummer"/>
          <p:cNvSpPr txBox="1"/>
          <p:nvPr>
            <p:ph type="sldNum" sz="quarter" idx="2"/>
          </p:nvPr>
        </p:nvSpPr>
        <p:spPr>
          <a:xfrm>
            <a:off x="6342126" y="9104121"/>
            <a:ext cx="320549" cy="3429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trand und Meer bei Sonnenuntergang"/>
          <p:cNvSpPr/>
          <p:nvPr>
            <p:ph type="pic" idx="21"/>
          </p:nvPr>
        </p:nvSpPr>
        <p:spPr>
          <a:xfrm>
            <a:off x="558800" y="762000"/>
            <a:ext cx="11887200" cy="792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nd und Meer bei Sonnenuntergang"/>
          <p:cNvSpPr/>
          <p:nvPr>
            <p:ph type="pic" idx="21"/>
          </p:nvPr>
        </p:nvSpPr>
        <p:spPr>
          <a:xfrm>
            <a:off x="-1320800" y="-596900"/>
            <a:ext cx="15633700" cy="10422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itel der Präsentation"/>
          <p:cNvSpPr txBox="1"/>
          <p:nvPr>
            <p:ph type="title" hasCustomPrompt="1"/>
          </p:nvPr>
        </p:nvSpPr>
        <p:spPr>
          <a:xfrm>
            <a:off x="711200" y="2197100"/>
            <a:ext cx="11582400" cy="33020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  <a:defRPr spc="-82" sz="8200">
                <a:solidFill>
                  <a:srgbClr val="FFFFFF"/>
                </a:solidFill>
              </a:defRPr>
            </a:lvl1pPr>
          </a:lstStyle>
          <a:p>
            <a:pPr/>
            <a:r>
              <a:t>Titel der Präsentation</a:t>
            </a:r>
          </a:p>
        </p:txBody>
      </p:sp>
      <p:sp>
        <p:nvSpPr>
          <p:cNvPr id="23" name="Textebene 1…"/>
          <p:cNvSpPr txBox="1"/>
          <p:nvPr>
            <p:ph type="body" sz="quarter" idx="1" hasCustomPrompt="1"/>
          </p:nvPr>
        </p:nvSpPr>
        <p:spPr>
          <a:xfrm>
            <a:off x="711200" y="5334000"/>
            <a:ext cx="11582400" cy="1457152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8" sz="38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0" indent="4572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8" sz="38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0" indent="9144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8" sz="38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0" indent="13716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8" sz="38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0" indent="18288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8" sz="38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</a:lstStyle>
          <a:p>
            <a:pPr/>
            <a:r>
              <a:t>Präsentationsuntertitel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Autor:in und Datum"/>
          <p:cNvSpPr txBox="1"/>
          <p:nvPr>
            <p:ph type="body" sz="quarter" idx="22" hasCustomPrompt="1"/>
          </p:nvPr>
        </p:nvSpPr>
        <p:spPr>
          <a:xfrm>
            <a:off x="711200" y="8407400"/>
            <a:ext cx="11582400" cy="429260"/>
          </a:xfrm>
          <a:prstGeom prst="rect">
            <a:avLst/>
          </a:prstGeom>
        </p:spPr>
        <p:txBody>
          <a:bodyPr/>
          <a:lstStyle>
            <a:lvl1pPr marL="0" indent="0" algn="ctr" defTabSz="569411">
              <a:lnSpc>
                <a:spcPct val="100000"/>
              </a:lnSpc>
              <a:spcBef>
                <a:spcPts val="0"/>
              </a:spcBef>
              <a:buSzTx/>
              <a:buNone/>
              <a:defRPr spc="-19" sz="194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Autor:in und Datum</a:t>
            </a:r>
          </a:p>
        </p:txBody>
      </p:sp>
      <p:sp>
        <p:nvSpPr>
          <p:cNvPr id="25" name="Foliennummer"/>
          <p:cNvSpPr txBox="1"/>
          <p:nvPr>
            <p:ph type="sldNum" sz="quarter" idx="2"/>
          </p:nvPr>
        </p:nvSpPr>
        <p:spPr>
          <a:xfrm>
            <a:off x="6342887" y="9104121"/>
            <a:ext cx="320549" cy="342901"/>
          </a:xfrm>
          <a:prstGeom prst="rect">
            <a:avLst/>
          </a:prstGeom>
        </p:spPr>
        <p:txBody>
          <a:bodyPr/>
          <a:lstStyle>
            <a:lvl1pPr defTabSz="584200"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eer und Himmel bei Sonnenuntergang"/>
          <p:cNvSpPr/>
          <p:nvPr>
            <p:ph type="pic" idx="21"/>
          </p:nvPr>
        </p:nvSpPr>
        <p:spPr>
          <a:xfrm>
            <a:off x="3427686" y="762000"/>
            <a:ext cx="11889828" cy="792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Folientitel"/>
          <p:cNvSpPr txBox="1"/>
          <p:nvPr>
            <p:ph type="title" hasCustomPrompt="1"/>
          </p:nvPr>
        </p:nvSpPr>
        <p:spPr>
          <a:xfrm>
            <a:off x="711406" y="2851794"/>
            <a:ext cx="5058553" cy="2088506"/>
          </a:xfrm>
          <a:prstGeom prst="rect">
            <a:avLst/>
          </a:prstGeom>
        </p:spPr>
        <p:txBody>
          <a:bodyPr anchor="b"/>
          <a:lstStyle/>
          <a:p>
            <a:pPr/>
            <a:r>
              <a:t>Folientitel</a:t>
            </a:r>
          </a:p>
        </p:txBody>
      </p:sp>
      <p:sp>
        <p:nvSpPr>
          <p:cNvPr id="34" name="Textebene 1…"/>
          <p:cNvSpPr txBox="1"/>
          <p:nvPr>
            <p:ph type="body" sz="quarter" idx="1" hasCustomPrompt="1"/>
          </p:nvPr>
        </p:nvSpPr>
        <p:spPr>
          <a:xfrm>
            <a:off x="711406" y="4775200"/>
            <a:ext cx="5058553" cy="3911600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2" sz="32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0" indent="4572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2" sz="32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0" indent="9144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2" sz="32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0" indent="13716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2" sz="32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0" indent="18288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2" sz="32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</a:lstStyle>
          <a:p>
            <a:pPr/>
            <a:r>
              <a:t>Folien-Untertitel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ebene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3" name="Folientitel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44" name="Folien-Untertitel"/>
          <p:cNvSpPr txBox="1"/>
          <p:nvPr>
            <p:ph type="body" sz="quarter" idx="21" hasCustomPrompt="1"/>
          </p:nvPr>
        </p:nvSpPr>
        <p:spPr>
          <a:xfrm>
            <a:off x="711200" y="1504879"/>
            <a:ext cx="11582400" cy="630937"/>
          </a:xfrm>
          <a:prstGeom prst="rect">
            <a:avLst/>
          </a:prstGeom>
        </p:spPr>
        <p:txBody>
          <a:bodyPr/>
          <a:lstStyle>
            <a:lvl1pPr marL="0" indent="0" algn="ctr" defTabSz="572516">
              <a:lnSpc>
                <a:spcPct val="100000"/>
              </a:lnSpc>
              <a:spcBef>
                <a:spcPts val="0"/>
              </a:spcBef>
              <a:buSzTx/>
              <a:buNone/>
              <a:defRPr spc="-31" sz="3136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Folien-Untertitel</a:t>
            </a:r>
          </a:p>
        </p:txBody>
      </p:sp>
      <p:sp>
        <p:nvSpPr>
          <p:cNvPr id="4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ebene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79120"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, Punkte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olientitel"/>
          <p:cNvSpPr txBox="1"/>
          <p:nvPr>
            <p:ph type="title" hasCustomPrompt="1"/>
          </p:nvPr>
        </p:nvSpPr>
        <p:spPr>
          <a:xfrm>
            <a:off x="707744" y="369937"/>
            <a:ext cx="5054071" cy="2030363"/>
          </a:xfrm>
          <a:prstGeom prst="rect">
            <a:avLst/>
          </a:prstGeom>
        </p:spPr>
        <p:txBody>
          <a:bodyPr anchor="b"/>
          <a:lstStyle/>
          <a:p>
            <a:pPr/>
            <a:r>
              <a:t>Folientitel</a:t>
            </a:r>
          </a:p>
        </p:txBody>
      </p:sp>
      <p:sp>
        <p:nvSpPr>
          <p:cNvPr id="61" name="Textebene 1…"/>
          <p:cNvSpPr txBox="1"/>
          <p:nvPr>
            <p:ph type="body" sz="half" idx="1" hasCustomPrompt="1"/>
          </p:nvPr>
        </p:nvSpPr>
        <p:spPr>
          <a:xfrm>
            <a:off x="711200" y="3412066"/>
            <a:ext cx="5054600" cy="5267095"/>
          </a:xfrm>
          <a:prstGeom prst="rect">
            <a:avLst/>
          </a:prstGeom>
        </p:spPr>
        <p:txBody>
          <a:bodyPr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Folien-Untertitel"/>
          <p:cNvSpPr txBox="1"/>
          <p:nvPr>
            <p:ph type="body" sz="quarter" idx="21" hasCustomPrompt="1"/>
          </p:nvPr>
        </p:nvSpPr>
        <p:spPr>
          <a:xfrm>
            <a:off x="711200" y="2268982"/>
            <a:ext cx="5054600" cy="630937"/>
          </a:xfrm>
          <a:prstGeom prst="rect">
            <a:avLst/>
          </a:prstGeom>
        </p:spPr>
        <p:txBody>
          <a:bodyPr anchor="ctr"/>
          <a:lstStyle>
            <a:lvl1pPr marL="0" indent="0" algn="ctr" defTabSz="572516">
              <a:lnSpc>
                <a:spcPct val="100000"/>
              </a:lnSpc>
              <a:spcBef>
                <a:spcPts val="0"/>
              </a:spcBef>
              <a:buSzTx/>
              <a:buNone/>
              <a:defRPr spc="-31" sz="3136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Folien-Untertitel</a:t>
            </a:r>
          </a:p>
        </p:txBody>
      </p:sp>
      <p:sp>
        <p:nvSpPr>
          <p:cNvPr id="63" name="Meer und Himmel bei Sonnenuntergang"/>
          <p:cNvSpPr/>
          <p:nvPr>
            <p:ph type="pic" idx="22"/>
          </p:nvPr>
        </p:nvSpPr>
        <p:spPr>
          <a:xfrm>
            <a:off x="5848049" y="762000"/>
            <a:ext cx="7049102" cy="792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, Punkte &amp; Livevideo –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olientitel"/>
          <p:cNvSpPr txBox="1"/>
          <p:nvPr>
            <p:ph type="title" hasCustomPrompt="1"/>
          </p:nvPr>
        </p:nvSpPr>
        <p:spPr>
          <a:xfrm>
            <a:off x="707744" y="369937"/>
            <a:ext cx="5054071" cy="2030363"/>
          </a:xfrm>
          <a:prstGeom prst="rect">
            <a:avLst/>
          </a:prstGeom>
        </p:spPr>
        <p:txBody>
          <a:bodyPr anchor="b"/>
          <a:lstStyle/>
          <a:p>
            <a:pPr/>
            <a:r>
              <a:t>Folientitel</a:t>
            </a:r>
          </a:p>
        </p:txBody>
      </p:sp>
      <p:sp>
        <p:nvSpPr>
          <p:cNvPr id="72" name="Textebene 1…"/>
          <p:cNvSpPr txBox="1"/>
          <p:nvPr>
            <p:ph type="body" sz="half" idx="1" hasCustomPrompt="1"/>
          </p:nvPr>
        </p:nvSpPr>
        <p:spPr>
          <a:xfrm>
            <a:off x="711200" y="3412066"/>
            <a:ext cx="5054600" cy="5267095"/>
          </a:xfrm>
          <a:prstGeom prst="rect">
            <a:avLst/>
          </a:prstGeom>
        </p:spPr>
        <p:txBody>
          <a:bodyPr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Folien-Untertitel"/>
          <p:cNvSpPr txBox="1"/>
          <p:nvPr>
            <p:ph type="body" sz="quarter" idx="21" hasCustomPrompt="1"/>
          </p:nvPr>
        </p:nvSpPr>
        <p:spPr>
          <a:xfrm>
            <a:off x="711200" y="2268982"/>
            <a:ext cx="5054600" cy="630937"/>
          </a:xfrm>
          <a:prstGeom prst="rect">
            <a:avLst/>
          </a:prstGeom>
        </p:spPr>
        <p:txBody>
          <a:bodyPr anchor="ctr"/>
          <a:lstStyle>
            <a:lvl1pPr marL="0" indent="0" algn="ctr" defTabSz="572516">
              <a:lnSpc>
                <a:spcPct val="100000"/>
              </a:lnSpc>
              <a:spcBef>
                <a:spcPts val="0"/>
              </a:spcBef>
              <a:buSzTx/>
              <a:buNone/>
              <a:defRPr spc="-31" sz="3136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Folien-Untertitel</a:t>
            </a:r>
          </a:p>
        </p:txBody>
      </p:sp>
      <p:sp>
        <p:nvSpPr>
          <p:cNvPr id="74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, Punkte &amp; Livevideo –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Folientitel"/>
          <p:cNvSpPr txBox="1"/>
          <p:nvPr>
            <p:ph type="title" hasCustomPrompt="1"/>
          </p:nvPr>
        </p:nvSpPr>
        <p:spPr>
          <a:xfrm>
            <a:off x="707744" y="369937"/>
            <a:ext cx="5054071" cy="2030363"/>
          </a:xfrm>
          <a:prstGeom prst="rect">
            <a:avLst/>
          </a:prstGeom>
        </p:spPr>
        <p:txBody>
          <a:bodyPr anchor="b"/>
          <a:lstStyle/>
          <a:p>
            <a:pPr/>
            <a:r>
              <a:t>Folientitel</a:t>
            </a:r>
          </a:p>
        </p:txBody>
      </p:sp>
      <p:sp>
        <p:nvSpPr>
          <p:cNvPr id="82" name="Textebene 1…"/>
          <p:cNvSpPr txBox="1"/>
          <p:nvPr>
            <p:ph type="body" sz="half" idx="1" hasCustomPrompt="1"/>
          </p:nvPr>
        </p:nvSpPr>
        <p:spPr>
          <a:xfrm>
            <a:off x="711200" y="3412066"/>
            <a:ext cx="5054600" cy="5267095"/>
          </a:xfrm>
          <a:prstGeom prst="rect">
            <a:avLst/>
          </a:prstGeom>
        </p:spPr>
        <p:txBody>
          <a:bodyPr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Folien-Untertitel"/>
          <p:cNvSpPr txBox="1"/>
          <p:nvPr>
            <p:ph type="body" sz="quarter" idx="21" hasCustomPrompt="1"/>
          </p:nvPr>
        </p:nvSpPr>
        <p:spPr>
          <a:xfrm>
            <a:off x="711200" y="2268982"/>
            <a:ext cx="5054600" cy="630937"/>
          </a:xfrm>
          <a:prstGeom prst="rect">
            <a:avLst/>
          </a:prstGeom>
        </p:spPr>
        <p:txBody>
          <a:bodyPr anchor="ctr"/>
          <a:lstStyle>
            <a:lvl1pPr marL="0" indent="0" algn="ctr" defTabSz="572516">
              <a:lnSpc>
                <a:spcPct val="100000"/>
              </a:lnSpc>
              <a:spcBef>
                <a:spcPts val="0"/>
              </a:spcBef>
              <a:buSzTx/>
              <a:buNone/>
              <a:defRPr spc="-31" sz="3136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Folien-Untertitel</a:t>
            </a:r>
          </a:p>
        </p:txBody>
      </p:sp>
      <p:sp>
        <p:nvSpPr>
          <p:cNvPr id="84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bsch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el des Abschnitts"/>
          <p:cNvSpPr txBox="1"/>
          <p:nvPr>
            <p:ph type="title" hasCustomPrompt="1"/>
          </p:nvPr>
        </p:nvSpPr>
        <p:spPr>
          <a:xfrm>
            <a:off x="711200" y="2451100"/>
            <a:ext cx="11582400" cy="4445000"/>
          </a:xfrm>
          <a:prstGeom prst="rect">
            <a:avLst/>
          </a:prstGeom>
        </p:spPr>
        <p:txBody>
          <a:bodyPr anchor="ctr"/>
          <a:lstStyle>
            <a:lvl1pPr defTabSz="825500">
              <a:lnSpc>
                <a:spcPct val="80000"/>
              </a:lnSpc>
              <a:defRPr spc="-82" sz="8200"/>
            </a:lvl1pPr>
          </a:lstStyle>
          <a:p>
            <a:pPr/>
            <a:r>
              <a:t>Titel des Abschnitts</a:t>
            </a:r>
          </a:p>
        </p:txBody>
      </p:sp>
      <p:sp>
        <p:nvSpPr>
          <p:cNvPr id="92" name="Foliennummer"/>
          <p:cNvSpPr txBox="1"/>
          <p:nvPr>
            <p:ph type="sldNum" sz="quarter" idx="2"/>
          </p:nvPr>
        </p:nvSpPr>
        <p:spPr>
          <a:xfrm>
            <a:off x="6342887" y="9104121"/>
            <a:ext cx="320549" cy="3429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bene 1…"/>
          <p:cNvSpPr txBox="1"/>
          <p:nvPr>
            <p:ph type="body" idx="1" hasCustomPrompt="1"/>
          </p:nvPr>
        </p:nvSpPr>
        <p:spPr>
          <a:xfrm>
            <a:off x="711200" y="2997200"/>
            <a:ext cx="11582400" cy="604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Folientitel"/>
          <p:cNvSpPr txBox="1"/>
          <p:nvPr>
            <p:ph type="title" hasCustomPrompt="1"/>
          </p:nvPr>
        </p:nvSpPr>
        <p:spPr>
          <a:xfrm>
            <a:off x="711200" y="397933"/>
            <a:ext cx="11582400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Folientitel</a:t>
            </a:r>
          </a:p>
        </p:txBody>
      </p:sp>
      <p:sp>
        <p:nvSpPr>
          <p:cNvPr id="4" name="Foliennummer"/>
          <p:cNvSpPr txBox="1"/>
          <p:nvPr>
            <p:ph type="sldNum" sz="quarter" idx="2"/>
          </p:nvPr>
        </p:nvSpPr>
        <p:spPr>
          <a:xfrm>
            <a:off x="6338739" y="9104121"/>
            <a:ext cx="320549" cy="3429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ctr" defTabSz="17399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58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457200" algn="ctr" defTabSz="17399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58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914400" algn="ctr" defTabSz="17399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58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1371600" algn="ctr" defTabSz="17399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58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1828800" algn="ctr" defTabSz="17399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58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2286000" algn="ctr" defTabSz="17399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58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2743200" algn="ctr" defTabSz="17399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58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3200400" algn="ctr" defTabSz="17399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58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3657600" algn="ctr" defTabSz="17399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58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393700" marR="0" indent="-393700" algn="l" defTabSz="17399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75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787400" marR="0" indent="-393700" algn="l" defTabSz="17399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75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181100" marR="0" indent="-393700" algn="l" defTabSz="17399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75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1574800" marR="0" indent="-393700" algn="l" defTabSz="17399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75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1968500" marR="0" indent="-393700" algn="l" defTabSz="17399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75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2362200" marR="0" indent="-393700" algn="l" defTabSz="17399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75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2755900" marR="0" indent="-393700" algn="l" defTabSz="17399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75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3149600" marR="0" indent="-393700" algn="l" defTabSz="17399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75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3543300" marR="0" indent="-393700" algn="l" defTabSz="17399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75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1739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ctr" defTabSz="1739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ctr" defTabSz="1739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ctr" defTabSz="1739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ctr" defTabSz="1739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ctr" defTabSz="1739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ctr" defTabSz="1739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ctr" defTabSz="1739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ctr" defTabSz="1739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6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7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5484" y="382791"/>
            <a:ext cx="11373832" cy="87651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4581" y="568045"/>
            <a:ext cx="6051700" cy="4583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60396" y="3764228"/>
            <a:ext cx="6256072" cy="47384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1391" y="2803175"/>
            <a:ext cx="5327274" cy="4147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55588" y="720862"/>
            <a:ext cx="4891862" cy="319441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194" name="Bild" descr="Bild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85360" y="4075541"/>
            <a:ext cx="6260258" cy="52029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7820" y="244438"/>
            <a:ext cx="11289160" cy="88380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0398" y="421799"/>
            <a:ext cx="11264004" cy="8818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336" y="241263"/>
            <a:ext cx="7938263" cy="6488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53590" y="6746024"/>
            <a:ext cx="4183379" cy="25226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4" name="Bild"/>
          <p:cNvGrpSpPr/>
          <p:nvPr/>
        </p:nvGrpSpPr>
        <p:grpSpPr>
          <a:xfrm>
            <a:off x="8759545" y="2655190"/>
            <a:ext cx="3911844" cy="5510352"/>
            <a:chOff x="0" y="0"/>
            <a:chExt cx="3911842" cy="5510350"/>
          </a:xfrm>
        </p:grpSpPr>
        <p:pic>
          <p:nvPicPr>
            <p:cNvPr id="203" name="Bild" descr="Bild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3657843" cy="518015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2" name="Bild" descr="Bild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911843" cy="551035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2969" y="763845"/>
            <a:ext cx="11198862" cy="8638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5212" y="389544"/>
            <a:ext cx="11634376" cy="89745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4617" y="705239"/>
            <a:ext cx="10995566" cy="8481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8113" y="92993"/>
            <a:ext cx="11448574" cy="93437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6424" y="309626"/>
            <a:ext cx="11191952" cy="91343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2044" y="272429"/>
            <a:ext cx="11720712" cy="90325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3077" y="697000"/>
            <a:ext cx="10598646" cy="8359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8957" y="633099"/>
            <a:ext cx="10726886" cy="84874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375" y="2163631"/>
            <a:ext cx="6425022" cy="511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46462" y="2258219"/>
            <a:ext cx="6425022" cy="5119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4929" y="450069"/>
            <a:ext cx="11114942" cy="85656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Bild" descr="Bild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888206" y="381489"/>
            <a:ext cx="11228503" cy="86531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5797" y="563928"/>
            <a:ext cx="10913206" cy="84102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8360" y="420632"/>
            <a:ext cx="11168080" cy="86066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9322" y="491518"/>
            <a:ext cx="11286156" cy="86170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1356" y="829419"/>
            <a:ext cx="10602088" cy="80947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8183" y="528488"/>
            <a:ext cx="11088434" cy="84660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43B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1739900" rtl="0" fontAlgn="auto" latinLnBrk="0" hangingPunct="0">
          <a:lnSpc>
            <a:spcPct val="90000"/>
          </a:lnSpc>
          <a:spcBef>
            <a:spcPts val="20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43B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1739900" rtl="0" fontAlgn="auto" latinLnBrk="0" hangingPunct="0">
          <a:lnSpc>
            <a:spcPct val="90000"/>
          </a:lnSpc>
          <a:spcBef>
            <a:spcPts val="20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